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ed1cc8c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ed1cc8c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6b48597f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6b48597f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d5eb26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d5eb26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Induction of vascular cell adhesion molecule (VCAM)-1 on vascular endothelium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ed5eb26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ed5eb26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These novel compounds could serve as potential lead compounds for new drugs to treat Asthma.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ed1cc8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ed1cc8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ed1cc8c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ed1cc8c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ed1cc8c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ed1cc8c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d1cc8c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d1cc8c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d1cc8c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d1cc8c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these compounds are not strong enough to inhibit IL-4, so they may not become potential drugs to treat asthma.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cbi.nlm.nih.gov/pmc/articles/PMC59570/" TargetMode="External"/><Relationship Id="rId4" Type="http://schemas.openxmlformats.org/officeDocument/2006/relationships/hyperlink" Target="https://www.atsjournals.org/doi/full/10.1165/rcmb.2012-0080T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www.mayoclinic.org/diseases-conditions/asthma/symptoms-causes/syc-2036965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slideshare.net/SomasekharGupta/denovo-drug-desig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Using De Novo Ligand Design to Discover Novel Compounds that bind to Interleukin-4 Receptor to Serve as Potential Therapeutics for Asthma</a:t>
            </a:r>
            <a:endParaRPr sz="28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Allison Vu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Acknowledgements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https://www.ncbi.nlm.nih.gov/pmc/articles/PMC59570/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https://www.atsjournals.org/doi/full/10.1165/rcmb.2012-0080TR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Special thanks to Dr. </a:t>
            </a:r>
            <a:r>
              <a:rPr lang="en"/>
              <a:t>Anderson</a:t>
            </a:r>
            <a:r>
              <a:rPr lang="en"/>
              <a:t> for guiding me through this research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Asthma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434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in childhood but can be developed later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Complex genetic disorder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Symptoms: shortness of breath, chest pain, wheezing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Inflamed airway of lungs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075" y="880150"/>
            <a:ext cx="3274389" cy="33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351075" y="4339975"/>
            <a:ext cx="327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https://www.mayoclinic.org/diseases-conditions/asthma/symptoms-causes/syc-20369653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Interleukin-4 Receptor (IL-4)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IL-4: key cytokine in the development of allergic inflammation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IL-4 mediates crucial pro-inflammatory functions in asthma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Asthma is l</a:t>
            </a:r>
            <a:r>
              <a:rPr lang="en"/>
              <a:t>inked to polymorphisms in the IL-4 gene promoter and proteins involved in IL-4 signaling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75" y="1920763"/>
            <a:ext cx="3355900" cy="25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De Novo Ligand design to identify the novel compounds that bind to IL-4 with high affinity and are non-toxic to humans.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6360" l="0" r="0" t="52093"/>
          <a:stretch/>
        </p:blipFill>
        <p:spPr>
          <a:xfrm>
            <a:off x="1533525" y="2695974"/>
            <a:ext cx="6076950" cy="18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2400450" y="4462600"/>
            <a:ext cx="434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https://www.slideshare.net/SomasekharGupta/denovo-drug-design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Run De Novo Ligand design 11 times.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Estimate the binding affinities to narrow down the compounds predicted to bind with the protein.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the designed ligands, predict the ability to be absorbed across the human intestine and predict human toxicity via the ADMET lab.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the 2-D structures of the compounds that have passed the GI absorption and toxicity tests.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3-D structures of the successful compounds with Proteins Plus.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6 Ligand (kD=290 nM)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19949" r="19433" t="0"/>
          <a:stretch/>
        </p:blipFill>
        <p:spPr>
          <a:xfrm>
            <a:off x="1171100" y="1853850"/>
            <a:ext cx="3179870" cy="26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19106" t="12922"/>
          <a:stretch/>
        </p:blipFill>
        <p:spPr>
          <a:xfrm>
            <a:off x="5265475" y="938550"/>
            <a:ext cx="2850026" cy="39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8 Ligand (kD=200 n</a:t>
            </a:r>
            <a:r>
              <a:rPr lang="en"/>
              <a:t>M)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34901" r="33656" t="0"/>
          <a:stretch/>
        </p:blipFill>
        <p:spPr>
          <a:xfrm>
            <a:off x="1778375" y="1767025"/>
            <a:ext cx="18770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550" y="1767025"/>
            <a:ext cx="2334831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11 Ligand (kD=420 n</a:t>
            </a:r>
            <a:r>
              <a:rPr lang="en"/>
              <a:t>M)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50" y="1742375"/>
            <a:ext cx="2334831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50" y="2006250"/>
            <a:ext cx="5441950" cy="27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Runs 6, 8, 11 all have a category 1 for Human Intestinal Absorption (HIA) and passed the human toxicity tests.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 8 had the strongest interaction between the ligand and protein.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runs were over 100 nM, so they all have low binding affinity to target IL-4.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